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81" r:id="rId15"/>
    <p:sldId id="267" r:id="rId16"/>
    <p:sldId id="268" r:id="rId17"/>
    <p:sldId id="269" r:id="rId18"/>
    <p:sldId id="270" r:id="rId19"/>
    <p:sldId id="282" r:id="rId20"/>
    <p:sldId id="272" r:id="rId21"/>
    <p:sldId id="273" r:id="rId22"/>
    <p:sldId id="274" r:id="rId23"/>
    <p:sldId id="279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9" autoAdjust="0"/>
    <p:restoredTop sz="86449" autoAdjust="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09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56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7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88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9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90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47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71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66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84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8B24F-1EBF-45A9-B184-218A5F05E7B9}" type="datetimeFigureOut">
              <a:rPr lang="pl-PL" smtClean="0"/>
              <a:t>2020-01-22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D923-DFE3-4179-B3C0-35F35ABD4E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4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l-PL" dirty="0" smtClean="0"/>
              <a:t>MY 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ovo\Downloads\E8724238-EB8E-4B81-B421-6ECE51AE75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32" y="1340768"/>
            <a:ext cx="3240360" cy="53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eat</a:t>
            </a:r>
            <a:r>
              <a:rPr lang="pl-PL" dirty="0" smtClean="0"/>
              <a:t> dinner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quarter</a:t>
            </a:r>
            <a:r>
              <a:rPr lang="pl-PL" dirty="0" smtClean="0"/>
              <a:t> to one.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Lenovo\Downloads\B606E126-E4D6-4506-A97E-83D385222F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651911" cy="47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back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one o’clock.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Lenovo\Downloads\936E8A53-1D4C-41A0-B495-105EC47296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do my </a:t>
            </a:r>
            <a:r>
              <a:rPr lang="pl-PL" dirty="0" err="1" smtClean="0"/>
              <a:t>homework</a:t>
            </a:r>
            <a:r>
              <a:rPr lang="pl-PL" dirty="0" smtClean="0"/>
              <a:t> from half past one to </a:t>
            </a:r>
            <a:r>
              <a:rPr lang="pl-PL" dirty="0" err="1" smtClean="0"/>
              <a:t>two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Lenovo\Downloads\1AF1A2DE-54B2-4B8C-B2E5-F277B77A1AD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57" y="1484784"/>
            <a:ext cx="3957904" cy="52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play</a:t>
            </a:r>
            <a:r>
              <a:rPr lang="pl-PL" dirty="0" smtClean="0"/>
              <a:t> with my </a:t>
            </a:r>
            <a:r>
              <a:rPr lang="pl-PL" dirty="0" err="1" smtClean="0"/>
              <a:t>brother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o’clock.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Lenovo\Downloads\7F8A1D61-3A2B-4D42-B070-060F6C1CF60C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11788" cy="54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record</a:t>
            </a:r>
            <a:r>
              <a:rPr lang="pl-PL" dirty="0" smtClean="0"/>
              <a:t> </a:t>
            </a:r>
            <a:r>
              <a:rPr lang="pl-PL" dirty="0" err="1" smtClean="0"/>
              <a:t>tiktok</a:t>
            </a:r>
            <a:r>
              <a:rPr lang="pl-PL" dirty="0" smtClean="0"/>
              <a:t> </a:t>
            </a:r>
            <a:r>
              <a:rPr lang="pl-PL" dirty="0" err="1" smtClean="0"/>
              <a:t>films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half past </a:t>
            </a:r>
            <a:r>
              <a:rPr lang="pl-PL" dirty="0" err="1" smtClean="0"/>
              <a:t>two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Lenovo\Downloads\4293A1D5-E473-4567-AD24-ED6AEFFDF8C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4303"/>
            <a:ext cx="4069259" cy="54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On half past </a:t>
            </a:r>
            <a:r>
              <a:rPr lang="pl-PL" dirty="0" err="1" smtClean="0"/>
              <a:t>three</a:t>
            </a:r>
            <a:r>
              <a:rPr lang="pl-PL" dirty="0" smtClean="0"/>
              <a:t> I go to extra </a:t>
            </a:r>
            <a:r>
              <a:rPr lang="pl-PL" dirty="0" err="1" smtClean="0"/>
              <a:t>lesson</a:t>
            </a:r>
            <a:r>
              <a:rPr lang="pl-PL" dirty="0" smtClean="0"/>
              <a:t> of </a:t>
            </a:r>
            <a:r>
              <a:rPr lang="pl-PL" dirty="0"/>
              <a:t>E</a:t>
            </a:r>
            <a:r>
              <a:rPr lang="pl-PL" dirty="0" smtClean="0"/>
              <a:t>nglish.</a:t>
            </a:r>
            <a:endParaRPr lang="pl-PL" dirty="0"/>
          </a:p>
        </p:txBody>
      </p:sp>
      <p:pic>
        <p:nvPicPr>
          <p:cNvPr id="5" name="Picture 2" descr="C:\Users\Lenovo\Downloads\CB6B628B-F1E2-44AC-B7CF-1ACA45AE908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After</a:t>
            </a:r>
            <a:r>
              <a:rPr lang="pl-PL" dirty="0" smtClean="0"/>
              <a:t> English I go to </a:t>
            </a:r>
            <a:r>
              <a:rPr lang="pl-PL" dirty="0" err="1" smtClean="0"/>
              <a:t>music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C:\Users\Lenovo\Downloads\493C1A2E-E4F4-4346-A26A-20A6AB080F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At five o’clock I </a:t>
            </a:r>
            <a:r>
              <a:rPr lang="pl-PL" dirty="0" err="1" smtClean="0"/>
              <a:t>have</a:t>
            </a:r>
            <a:r>
              <a:rPr lang="pl-PL" dirty="0" smtClean="0"/>
              <a:t> the piano.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Lenovo\Downloads\AFB2D01B-D8A4-4AB1-89FE-91036909EBC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03" y="1700808"/>
            <a:ext cx="6132173" cy="45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After</a:t>
            </a:r>
            <a:r>
              <a:rPr lang="pl-PL" dirty="0" smtClean="0"/>
              <a:t> the piano, I </a:t>
            </a:r>
            <a:r>
              <a:rPr lang="pl-PL" dirty="0" err="1" smtClean="0"/>
              <a:t>wait</a:t>
            </a:r>
            <a:r>
              <a:rPr lang="pl-PL" dirty="0" smtClean="0"/>
              <a:t> for the </a:t>
            </a:r>
            <a:r>
              <a:rPr lang="pl-PL" dirty="0" err="1" smtClean="0"/>
              <a:t>guitar</a:t>
            </a:r>
            <a:r>
              <a:rPr lang="pl-PL" dirty="0" smtClean="0"/>
              <a:t> </a:t>
            </a:r>
            <a:r>
              <a:rPr lang="pl-PL" dirty="0" err="1" smtClean="0"/>
              <a:t>seventy</a:t>
            </a:r>
            <a:r>
              <a:rPr lang="pl-PL" dirty="0" smtClean="0"/>
              <a:t> </a:t>
            </a:r>
            <a:r>
              <a:rPr lang="pl-PL" dirty="0" err="1" smtClean="0"/>
              <a:t>minutes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C:\Users\Lenovo\Downloads\542DEF49-E74C-4982-A84D-BCFCF6542386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298659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My </a:t>
            </a:r>
            <a:r>
              <a:rPr lang="pl-PL" dirty="0" err="1" smtClean="0"/>
              <a:t>guitar</a:t>
            </a:r>
            <a:r>
              <a:rPr lang="pl-PL" dirty="0" smtClean="0"/>
              <a:t> </a:t>
            </a:r>
            <a:r>
              <a:rPr lang="pl-PL" dirty="0" err="1" smtClean="0"/>
              <a:t>lesson</a:t>
            </a:r>
            <a:r>
              <a:rPr lang="pl-PL" dirty="0" smtClean="0"/>
              <a:t> </a:t>
            </a:r>
            <a:r>
              <a:rPr lang="pl-PL" dirty="0" err="1" smtClean="0"/>
              <a:t>starts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quarter</a:t>
            </a:r>
            <a:r>
              <a:rPr lang="pl-PL" dirty="0" smtClean="0"/>
              <a:t> to </a:t>
            </a:r>
            <a:r>
              <a:rPr lang="pl-PL" dirty="0" err="1" smtClean="0"/>
              <a:t>nine</a:t>
            </a:r>
            <a:r>
              <a:rPr lang="pl-PL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Lenovo\Downloads\AF5136BE-D252-4465-B756-008A66CD13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931005" cy="52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wake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six</a:t>
            </a:r>
            <a:r>
              <a:rPr lang="pl-PL" dirty="0" smtClean="0"/>
              <a:t> o’clock.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Lenovo\Downloads\B848C137-E881-48C8-BB65-EA84DC28587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44757"/>
            <a:ext cx="393990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music</a:t>
            </a:r>
            <a:r>
              <a:rPr lang="pl-PL" dirty="0" smtClean="0"/>
              <a:t> </a:t>
            </a:r>
            <a:r>
              <a:rPr lang="pl-PL" dirty="0" err="1" smtClean="0"/>
              <a:t>lesson</a:t>
            </a:r>
            <a:r>
              <a:rPr lang="pl-PL" dirty="0" smtClean="0"/>
              <a:t> from half past </a:t>
            </a:r>
            <a:r>
              <a:rPr lang="pl-PL" dirty="0" err="1" smtClean="0"/>
              <a:t>seven</a:t>
            </a:r>
            <a:r>
              <a:rPr lang="pl-PL" dirty="0" smtClean="0"/>
              <a:t> to </a:t>
            </a:r>
            <a:r>
              <a:rPr lang="pl-PL" dirty="0" err="1" smtClean="0"/>
              <a:t>quarter</a:t>
            </a:r>
            <a:r>
              <a:rPr lang="pl-PL" dirty="0" smtClean="0"/>
              <a:t> past </a:t>
            </a:r>
            <a:r>
              <a:rPr lang="pl-PL" dirty="0" err="1" smtClean="0"/>
              <a:t>eight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C:\Users\Lenovo\Downloads\9021CB78-6616-47EC-B745-9F934160DB1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back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half past </a:t>
            </a:r>
            <a:r>
              <a:rPr lang="pl-PL" dirty="0" err="1" smtClean="0"/>
              <a:t>eight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Lenovo\Downloads\2729563D-0988-421D-A532-3E49FA7E77C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651911" cy="47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supper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nine</a:t>
            </a:r>
            <a:r>
              <a:rPr lang="pl-PL" dirty="0" smtClean="0"/>
              <a:t> o’clock.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ovo\Downloads\B19EB012-1E8A-4850-A8C2-F69A8D38D9B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155926" cy="5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watch</a:t>
            </a:r>
            <a:r>
              <a:rPr lang="pl-PL" dirty="0" smtClean="0"/>
              <a:t> </a:t>
            </a:r>
            <a:r>
              <a:rPr lang="pl-PL" dirty="0" err="1" smtClean="0"/>
              <a:t>youtube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half past </a:t>
            </a:r>
            <a:r>
              <a:rPr lang="pl-PL" dirty="0" err="1" smtClean="0"/>
              <a:t>nine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Lenovo\Downloads\C2BA1126-AA9D-43DA-A466-9C797B0D5D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68" y="1340768"/>
            <a:ext cx="4072790" cy="54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take</a:t>
            </a:r>
            <a:r>
              <a:rPr lang="pl-PL" dirty="0" smtClean="0"/>
              <a:t> a </a:t>
            </a:r>
            <a:r>
              <a:rPr lang="pl-PL" dirty="0" err="1" smtClean="0"/>
              <a:t>shower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ten o’clock.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ovo\Downloads\D9F49CEF-AC16-4A8E-B812-21DA4D21336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82" y="1340768"/>
            <a:ext cx="393990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7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prepare</a:t>
            </a:r>
            <a:r>
              <a:rPr lang="pl-PL" dirty="0" smtClean="0"/>
              <a:t> to </a:t>
            </a:r>
            <a:r>
              <a:rPr lang="pl-PL" dirty="0" err="1" smtClean="0"/>
              <a:t>school</a:t>
            </a:r>
            <a:r>
              <a:rPr lang="pl-PL" dirty="0" smtClean="0"/>
              <a:t> for the </a:t>
            </a:r>
            <a:r>
              <a:rPr lang="pl-PL" dirty="0" err="1" smtClean="0"/>
              <a:t>next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half past ten.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3" name="Picture 3" descr="C:\Users\Lenovo\Downloads\CEFB3073-4023-4410-B915-613233CCD3C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61831"/>
            <a:ext cx="5781641" cy="43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go to </a:t>
            </a:r>
            <a:r>
              <a:rPr lang="pl-PL" dirty="0" err="1" smtClean="0"/>
              <a:t>bed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eleven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ovo\Downloads\EB16A8F2-796A-463D-8284-93D9EE8C85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4113" y="1887909"/>
            <a:ext cx="5337395" cy="455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change</a:t>
            </a:r>
            <a:r>
              <a:rPr lang="pl-PL" dirty="0" smtClean="0"/>
              <a:t> my </a:t>
            </a:r>
            <a:r>
              <a:rPr lang="pl-PL" dirty="0" err="1" smtClean="0"/>
              <a:t>clothes</a:t>
            </a:r>
            <a:r>
              <a:rPr lang="pl-PL" dirty="0" smtClean="0"/>
              <a:t> </a:t>
            </a:r>
            <a:r>
              <a:rPr lang="pl-PL" dirty="0" err="1"/>
              <a:t>a</a:t>
            </a:r>
            <a:r>
              <a:rPr lang="pl-PL" dirty="0" err="1" smtClean="0"/>
              <a:t>t</a:t>
            </a:r>
            <a:r>
              <a:rPr lang="pl-PL" dirty="0" smtClean="0"/>
              <a:t> </a:t>
            </a:r>
            <a:r>
              <a:rPr lang="pl-PL" dirty="0" err="1" smtClean="0"/>
              <a:t>quarter</a:t>
            </a:r>
            <a:r>
              <a:rPr lang="pl-PL" dirty="0" smtClean="0"/>
              <a:t> past </a:t>
            </a:r>
            <a:r>
              <a:rPr lang="pl-PL" dirty="0" err="1" smtClean="0"/>
              <a:t>six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Lenovo\Downloads\459A7CA9-110B-4CB3-A1BE-755B628E16D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45378" cy="53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brush</a:t>
            </a:r>
            <a:r>
              <a:rPr lang="pl-PL" dirty="0" smtClean="0"/>
              <a:t> my </a:t>
            </a:r>
            <a:r>
              <a:rPr lang="pl-PL" dirty="0" err="1" smtClean="0"/>
              <a:t>hair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twenty</a:t>
            </a:r>
            <a:r>
              <a:rPr lang="pl-PL" dirty="0" smtClean="0"/>
              <a:t> past </a:t>
            </a:r>
            <a:r>
              <a:rPr lang="pl-PL" dirty="0" err="1" smtClean="0"/>
              <a:t>six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Lenovo\Downloads\24C56E15-872F-428E-8C91-AE2493DD7B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0162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eat</a:t>
            </a:r>
            <a:r>
              <a:rPr lang="pl-PL" dirty="0" smtClean="0"/>
              <a:t> my </a:t>
            </a:r>
            <a:r>
              <a:rPr lang="pl-PL" dirty="0" err="1" smtClean="0"/>
              <a:t>breakfest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twenty</a:t>
            </a:r>
            <a:r>
              <a:rPr lang="pl-PL" dirty="0" smtClean="0"/>
              <a:t> five past </a:t>
            </a:r>
            <a:r>
              <a:rPr lang="pl-PL" dirty="0" err="1" smtClean="0"/>
              <a:t>six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Lenovo\Downloads\12B858F3-77AE-48E3-8DB8-A8335DF8CD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 </a:t>
            </a:r>
            <a:r>
              <a:rPr lang="pl-PL" dirty="0" err="1" smtClean="0"/>
              <a:t>brush</a:t>
            </a:r>
            <a:r>
              <a:rPr lang="pl-PL" dirty="0" smtClean="0"/>
              <a:t> my </a:t>
            </a:r>
            <a:r>
              <a:rPr lang="pl-PL" dirty="0" err="1" smtClean="0"/>
              <a:t>teath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ten to </a:t>
            </a:r>
            <a:r>
              <a:rPr lang="pl-PL" dirty="0" err="1" smtClean="0"/>
              <a:t>seven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Lenovo\Downloads\8E43E54D-5713-4B51-BEB2-2613E758493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155926" cy="55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go to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ten past </a:t>
            </a:r>
            <a:r>
              <a:rPr lang="pl-PL" dirty="0" err="1" smtClean="0"/>
              <a:t>seven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ovo\Downloads\D454A0F5-0BD6-4D29-9ACD-6099FF1DC87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29910" cy="53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start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eight</a:t>
            </a:r>
            <a:r>
              <a:rPr lang="pl-PL" dirty="0" smtClean="0"/>
              <a:t> o’clock.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Lenovo\Downloads\C0EC7CEF-B323-48BB-BC43-4D58810D01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867935" cy="50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finish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half past </a:t>
            </a:r>
            <a:r>
              <a:rPr lang="pl-PL" dirty="0" err="1" smtClean="0"/>
              <a:t>twelve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Lenovo\Desktop\Zdjęcia\IMG_6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011910" cy="53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227</Words>
  <Application>Microsoft Office PowerPoint</Application>
  <PresentationFormat>Pokaz na ekranie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MY DAY</vt:lpstr>
      <vt:lpstr>I wake up at six o’clock.</vt:lpstr>
      <vt:lpstr>I change my clothes at quarter past six.</vt:lpstr>
      <vt:lpstr>I brush my hair at twenty past six.</vt:lpstr>
      <vt:lpstr>I eat my breakfest at twenty five past six.</vt:lpstr>
      <vt:lpstr>I brush my teath at ten to seven. </vt:lpstr>
      <vt:lpstr>I go to school at ten past seven.</vt:lpstr>
      <vt:lpstr>I start lessons at eight o’clock.</vt:lpstr>
      <vt:lpstr>I finish lessons at half past twelve.</vt:lpstr>
      <vt:lpstr>I eat dinner at quarter to one.</vt:lpstr>
      <vt:lpstr>I back home at one o’clock.</vt:lpstr>
      <vt:lpstr>I do my homework from half past one to two.</vt:lpstr>
      <vt:lpstr>I play with my brother at two o’clock.</vt:lpstr>
      <vt:lpstr>I record tiktok films at half past two.</vt:lpstr>
      <vt:lpstr>On half past three I go to extra lesson of English.</vt:lpstr>
      <vt:lpstr>After English I go to music school.</vt:lpstr>
      <vt:lpstr>At five o’clock I have the piano.</vt:lpstr>
      <vt:lpstr>After the piano, I wait for the guitar seventy minutes.</vt:lpstr>
      <vt:lpstr>My guitar lesson starts at quarter to nine.</vt:lpstr>
      <vt:lpstr>I have music lesson from half past seven to quarter past eight.</vt:lpstr>
      <vt:lpstr>I back home at half past eight.</vt:lpstr>
      <vt:lpstr>I eat supper at nine o’clock.</vt:lpstr>
      <vt:lpstr>I watch youtube at half past nine.</vt:lpstr>
      <vt:lpstr>I take a shower at ten o’clock.</vt:lpstr>
      <vt:lpstr>I prepare to school for the next day at half past ten.</vt:lpstr>
      <vt:lpstr>I go to bed at eleven.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Lenovo</cp:lastModifiedBy>
  <cp:revision>16</cp:revision>
  <dcterms:created xsi:type="dcterms:W3CDTF">2020-01-19T11:28:40Z</dcterms:created>
  <dcterms:modified xsi:type="dcterms:W3CDTF">2020-01-22T19:24:37Z</dcterms:modified>
</cp:coreProperties>
</file>